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9144000" cy="6858000" type="screen4x3"/>
  <p:notesSz cx="6797675" cy="9926638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7155" autoAdjust="0"/>
  </p:normalViewPr>
  <p:slideViewPr>
    <p:cSldViewPr>
      <p:cViewPr varScale="1">
        <p:scale>
          <a:sx n="110" d="100"/>
          <a:sy n="110" d="100"/>
        </p:scale>
        <p:origin x="57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62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27.08.2026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62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62" y="0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27.08.2026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383" y="4715831"/>
            <a:ext cx="5436909" cy="446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62" y="9428272"/>
            <a:ext cx="2946275" cy="496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27.08.2026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2123728" y="111416"/>
            <a:ext cx="75608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Görüşme Saatleri /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DFDC97E8-162B-A848-B5F1-20A5E96304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001253"/>
              </p:ext>
            </p:extLst>
          </p:nvPr>
        </p:nvGraphicFramePr>
        <p:xfrm>
          <a:off x="143508" y="434581"/>
          <a:ext cx="8856983" cy="603420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452272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771864">
                  <a:extLst>
                    <a:ext uri="{9D8B030D-6E8A-4147-A177-3AD203B41FA5}">
                      <a16:colId xmlns:a16="http://schemas.microsoft.com/office/drawing/2014/main" val="2614918006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304723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2223668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43871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800" dirty="0"/>
                    </a:p>
                    <a:p>
                      <a:r>
                        <a:rPr lang="tr-TR" sz="800" dirty="0"/>
                        <a:t>Saatler/</a:t>
                      </a:r>
                      <a:r>
                        <a:rPr lang="tr-TR" sz="800" dirty="0" err="1"/>
                        <a:t>Hours</a:t>
                      </a:r>
                      <a:endParaRPr lang="tr-TR" sz="8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59808">
                <a:tc rowSpan="11"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Doç. Dr. Şaziye SEÇKİN YILMAZ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5292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50095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ÖĞRENCİ GÖRÜŞME SAATİ/ OFFICE HOUR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tr-TR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tr-TR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48966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7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ÖĞRENCİ GÖRÜŞME SAATİ/ OFFICE HOUR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59808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62228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15:00-15:50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4933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528529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700" b="1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7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63358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30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41779</TotalTime>
  <Words>64</Words>
  <Application>Microsoft Macintosh PowerPoint</Application>
  <PresentationFormat>Ekran Gösterisi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Dilara .</cp:lastModifiedBy>
  <cp:revision>43</cp:revision>
  <cp:lastPrinted>2026-03-04T08:32:59Z</cp:lastPrinted>
  <dcterms:created xsi:type="dcterms:W3CDTF">2021-04-20T12:55:35Z</dcterms:created>
  <dcterms:modified xsi:type="dcterms:W3CDTF">2026-08-27T06:46:29Z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